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40" d="100"/>
          <a:sy n="40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CD0B-6210-4953-A6C9-3A26E72CED5B}" type="datetimeFigureOut">
              <a:rPr lang="ca-ES" smtClean="0"/>
              <a:t>31/12/2019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13C6-6BC6-4044-A58C-54527EE0EAC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9357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CD0B-6210-4953-A6C9-3A26E72CED5B}" type="datetimeFigureOut">
              <a:rPr lang="ca-ES" smtClean="0"/>
              <a:t>31/12/2019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13C6-6BC6-4044-A58C-54527EE0EAC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0095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CD0B-6210-4953-A6C9-3A26E72CED5B}" type="datetimeFigureOut">
              <a:rPr lang="ca-ES" smtClean="0"/>
              <a:t>31/12/2019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13C6-6BC6-4044-A58C-54527EE0EAC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3174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CD0B-6210-4953-A6C9-3A26E72CED5B}" type="datetimeFigureOut">
              <a:rPr lang="ca-ES" smtClean="0"/>
              <a:t>31/12/2019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13C6-6BC6-4044-A58C-54527EE0EAC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1487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CD0B-6210-4953-A6C9-3A26E72CED5B}" type="datetimeFigureOut">
              <a:rPr lang="ca-ES" smtClean="0"/>
              <a:t>31/12/2019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13C6-6BC6-4044-A58C-54527EE0EAC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4007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CD0B-6210-4953-A6C9-3A26E72CED5B}" type="datetimeFigureOut">
              <a:rPr lang="ca-ES" smtClean="0"/>
              <a:t>31/12/2019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13C6-6BC6-4044-A58C-54527EE0EAC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0553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CD0B-6210-4953-A6C9-3A26E72CED5B}" type="datetimeFigureOut">
              <a:rPr lang="ca-ES" smtClean="0"/>
              <a:t>31/12/2019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13C6-6BC6-4044-A58C-54527EE0EAC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713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CD0B-6210-4953-A6C9-3A26E72CED5B}" type="datetimeFigureOut">
              <a:rPr lang="ca-ES" smtClean="0"/>
              <a:t>31/12/2019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13C6-6BC6-4044-A58C-54527EE0EAC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2252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CD0B-6210-4953-A6C9-3A26E72CED5B}" type="datetimeFigureOut">
              <a:rPr lang="ca-ES" smtClean="0"/>
              <a:t>31/12/2019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13C6-6BC6-4044-A58C-54527EE0EAC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4175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CD0B-6210-4953-A6C9-3A26E72CED5B}" type="datetimeFigureOut">
              <a:rPr lang="ca-ES" smtClean="0"/>
              <a:t>31/12/2019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13C6-6BC6-4044-A58C-54527EE0EAC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9588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CD0B-6210-4953-A6C9-3A26E72CED5B}" type="datetimeFigureOut">
              <a:rPr lang="ca-ES" smtClean="0"/>
              <a:t>31/12/2019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13C6-6BC6-4044-A58C-54527EE0EAC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9411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FCD0B-6210-4953-A6C9-3A26E72CED5B}" type="datetimeFigureOut">
              <a:rPr lang="ca-ES" smtClean="0"/>
              <a:t>31/12/2019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A13C6-6BC6-4044-A58C-54527EE0EAC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120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14818" b="8713"/>
          <a:stretch/>
        </p:blipFill>
        <p:spPr>
          <a:xfrm>
            <a:off x="-22339" y="425003"/>
            <a:ext cx="12175650" cy="573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7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787" t="14612" r="-52" b="7924"/>
          <a:stretch/>
        </p:blipFill>
        <p:spPr>
          <a:xfrm>
            <a:off x="-1106468" y="0"/>
            <a:ext cx="13223672" cy="631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9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184" t="14040" r="-495" b="7791"/>
          <a:stretch/>
        </p:blipFill>
        <p:spPr>
          <a:xfrm>
            <a:off x="-874121" y="0"/>
            <a:ext cx="13164722" cy="63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6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623" t="14287" b="7720"/>
          <a:stretch/>
        </p:blipFill>
        <p:spPr>
          <a:xfrm>
            <a:off x="-19268" y="244699"/>
            <a:ext cx="12211268" cy="585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82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6" t="15622" r="9352" b="7633"/>
          <a:stretch/>
        </p:blipFill>
        <p:spPr>
          <a:xfrm>
            <a:off x="-98576" y="90153"/>
            <a:ext cx="12020120" cy="653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7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3" t="13960" r="1669" b="7445"/>
          <a:stretch/>
        </p:blipFill>
        <p:spPr>
          <a:xfrm>
            <a:off x="0" y="476517"/>
            <a:ext cx="12549809" cy="606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9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carrera plans</dc:creator>
  <cp:lastModifiedBy>marta carrera plans</cp:lastModifiedBy>
  <cp:revision>12</cp:revision>
  <dcterms:created xsi:type="dcterms:W3CDTF">2016-07-04T13:32:02Z</dcterms:created>
  <dcterms:modified xsi:type="dcterms:W3CDTF">2019-12-31T11:02:30Z</dcterms:modified>
</cp:coreProperties>
</file>